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83BACC-C65C-676A-FAF6-960319F72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448B02-98C4-005C-8A91-18368C4AD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4C6757-B8B4-A72B-6F56-739C7CAAB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599-962D-40EF-B6C2-6CE0567EA78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922DC0-2303-D276-F047-F053CD01E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F03F20-F9FE-3A7B-60A9-7E9EBA02A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6DD1-3BD8-44D6-9820-88144B20B8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35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C597C-87D7-25BA-546C-62F41B3E1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3D243A-8BC1-3892-82C0-EA9685150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013F16-CABA-B136-0289-223D5AA9C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599-962D-40EF-B6C2-6CE0567EA78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1EE969-7062-9379-2FAB-38DA98E1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56838E-3256-787E-09EF-5B006488E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6DD1-3BD8-44D6-9820-88144B20B8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49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B78A57-F38F-20B1-43E5-B206CA0BED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A99416-8712-5324-79E6-092C80D32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B2B7BD-C6CE-A640-290A-CF85C4A7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599-962D-40EF-B6C2-6CE0567EA78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99529B-435E-DF7F-CA97-F8C5E1F0B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8306FF-3803-A204-F3A6-1CCD890B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6DD1-3BD8-44D6-9820-88144B20B8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41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B1879-75DA-4E64-17BF-E859ADB69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955714-C445-9008-26DB-22CD2DA3B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6327C4-803E-2FCE-5D4B-38D225C19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599-962D-40EF-B6C2-6CE0567EA78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4E29A9-C9DE-72C1-4C86-A63F33E77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B0213F-05B2-421F-C962-309F524F1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6DD1-3BD8-44D6-9820-88144B20B8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59A16C-9E64-0971-6DD3-8143D0CAF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B8E721-9186-75C9-ECA0-AAF8785D4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1A4974-6B4E-27AD-47C3-CE78C8E5B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599-962D-40EF-B6C2-6CE0567EA78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B46DFB-2F29-12FD-409C-0FC5AB93E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8A359A-DFF8-A632-2020-9AD5076C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6DD1-3BD8-44D6-9820-88144B20B8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36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44774A-D71B-5684-56DA-86B2BF47E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89E51D-A20D-1904-522F-0845A2AF0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FC8A57-54AB-7675-5DE5-1C04C802E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3C796B-879D-A68A-421E-28C9B2A2D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599-962D-40EF-B6C2-6CE0567EA78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CFBB66-B2A6-52F4-0B1B-E2D09B757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5AB738-B4D3-1190-4C71-B7E7F0D28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6DD1-3BD8-44D6-9820-88144B20B8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72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F2D39D-AB69-E09A-BEFE-38317E484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F98A13-ADD7-5176-34F7-B26942415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E0227A-8A47-EA6F-0FC0-7C5EE4B9B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339BC9D-7BB4-FB33-8AB5-D402AF7E0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536489D-21EC-FDC1-15A3-600ACC173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40E9D5F-2B5F-A58E-2F83-C74980500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599-962D-40EF-B6C2-6CE0567EA78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B464C4A-B369-F7AF-13AD-F18486F5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AE6FF2-DF1A-643E-A38D-C83A32AC2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6DD1-3BD8-44D6-9820-88144B20B8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06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101EDB-D289-581F-84D3-4AF5E719C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F6FD26-896C-C95D-CB4C-EB04B0267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599-962D-40EF-B6C2-6CE0567EA78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FF22D05-4CBD-0F07-7C07-EB42C6CB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2FE89DE-1B2D-2D16-839E-24430606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6DD1-3BD8-44D6-9820-88144B20B8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73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EED5F83-80D8-2383-B1A8-5E1243326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599-962D-40EF-B6C2-6CE0567EA78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3A56FA2-E124-D900-D686-EFD9588B3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B8CBE-92FF-9172-0433-2393D26E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6DD1-3BD8-44D6-9820-88144B20B8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66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91B1D0-4B96-00BB-0DD2-2E791A05F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EA2FF6-63D4-5AFC-8FE7-E23C7F6E7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75224B-EF05-61AA-64C0-22C25E557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D214367-FA2E-9BDD-A713-875897E57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599-962D-40EF-B6C2-6CE0567EA78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384955-6E18-272A-56E1-D6868E0B4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595382-90CC-EEDC-A5C3-1D29A70C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6DD1-3BD8-44D6-9820-88144B20B8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77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4BA7CE-1FD0-E490-314F-E08C9C181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D4183C0-82A6-CF04-D82D-8695C0F731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32CC83-30AA-57C8-5C0C-52A31BD4B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BAC90E-EA0A-937C-DB79-A0028E399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599-962D-40EF-B6C2-6CE0567EA78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F45154-B94E-9561-922E-CFD6B000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826E96-B209-ECF6-3AD4-606A835CF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6DD1-3BD8-44D6-9820-88144B20B8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07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9B4A4B3-0FDD-D6FF-95F5-A64DED848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46D516-EDDB-3AA1-EF88-CAA54B42F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552132-BD26-B37C-7E42-DA150E8F2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BF599-962D-40EF-B6C2-6CE0567EA78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233297-1D9A-11FC-83D0-5EB72D2B6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E6284C-F26C-E62B-DEE0-7B92A0EA1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D6DD1-3BD8-44D6-9820-88144B20B8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316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平行四辺形 16">
            <a:extLst>
              <a:ext uri="{FF2B5EF4-FFF2-40B4-BE49-F238E27FC236}">
                <a16:creationId xmlns:a16="http://schemas.microsoft.com/office/drawing/2014/main" id="{A7BA264B-1EDC-7C52-578E-8BF7597C24DF}"/>
              </a:ext>
            </a:extLst>
          </p:cNvPr>
          <p:cNvSpPr/>
          <p:nvPr/>
        </p:nvSpPr>
        <p:spPr>
          <a:xfrm>
            <a:off x="542919" y="6279431"/>
            <a:ext cx="11221978" cy="92109"/>
          </a:xfrm>
          <a:prstGeom prst="parallelogram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平行四辺形 15">
            <a:extLst>
              <a:ext uri="{FF2B5EF4-FFF2-40B4-BE49-F238E27FC236}">
                <a16:creationId xmlns:a16="http://schemas.microsoft.com/office/drawing/2014/main" id="{DCAB052F-10CF-D166-4F95-708E12833CB0}"/>
              </a:ext>
            </a:extLst>
          </p:cNvPr>
          <p:cNvSpPr/>
          <p:nvPr/>
        </p:nvSpPr>
        <p:spPr>
          <a:xfrm>
            <a:off x="423340" y="1070237"/>
            <a:ext cx="4060902" cy="423752"/>
          </a:xfrm>
          <a:prstGeom prst="parallelogram">
            <a:avLst>
              <a:gd name="adj" fmla="val 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7FE400D-111C-7D04-911F-3CBE5F0246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891" y="254200"/>
            <a:ext cx="7810856" cy="5764114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9F827CD-8F95-057F-52BA-396300336416}"/>
              </a:ext>
            </a:extLst>
          </p:cNvPr>
          <p:cNvSpPr/>
          <p:nvPr/>
        </p:nvSpPr>
        <p:spPr>
          <a:xfrm>
            <a:off x="423340" y="1726286"/>
            <a:ext cx="5143708" cy="4359015"/>
          </a:xfrm>
          <a:prstGeom prst="rect">
            <a:avLst/>
          </a:prstGeom>
          <a:solidFill>
            <a:schemeClr val="bg1">
              <a:lumMod val="95000"/>
              <a:alpha val="81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FCFD9E0-2621-0273-7CCC-AEAD9FC2335C}"/>
              </a:ext>
            </a:extLst>
          </p:cNvPr>
          <p:cNvSpPr/>
          <p:nvPr/>
        </p:nvSpPr>
        <p:spPr>
          <a:xfrm>
            <a:off x="9026737" y="685329"/>
            <a:ext cx="1661993" cy="4736040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pPr algn="ctr"/>
            <a:r>
              <a:rPr lang="ja-JP" altLang="en-US" sz="4800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夏季休業の　</a:t>
            </a:r>
            <a:endParaRPr lang="en-US" altLang="ja-JP" sz="4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lang="ja-JP" altLang="en-US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　　お知らせ</a:t>
            </a:r>
            <a:endParaRPr lang="ja-JP" altLang="en-US" sz="48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381C11B-02C6-60BA-6F0E-9C596368E6F6}"/>
              </a:ext>
            </a:extLst>
          </p:cNvPr>
          <p:cNvSpPr/>
          <p:nvPr/>
        </p:nvSpPr>
        <p:spPr>
          <a:xfrm>
            <a:off x="1860596" y="1909810"/>
            <a:ext cx="2677656" cy="4429224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八月九日（土）～八月十一日（月）</a:t>
            </a:r>
            <a:endParaRPr lang="en-US" altLang="ja-JP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八月十三日（水）～八月十七日（日）まで</a:t>
            </a:r>
            <a:endParaRPr lang="en-US" altLang="ja-JP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休業とさせていただきます。</a:t>
            </a:r>
            <a:endParaRPr lang="en-US" altLang="ja-JP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lang="en-US" altLang="ja-JP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皆さまにはご不便をおかけしますが</a:t>
            </a:r>
            <a:endParaRPr lang="en-US" altLang="ja-JP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何卒ご了承いただきますようお願い</a:t>
            </a:r>
            <a:endParaRPr lang="en-US" altLang="ja-JP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申し上げます。</a:t>
            </a:r>
            <a:endParaRPr lang="en-US" altLang="ja-JP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lang="en-US" altLang="ja-JP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十八日（月）より通常営業となります。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BB82174-B84E-E969-AE57-64CB9B7C5B00}"/>
              </a:ext>
            </a:extLst>
          </p:cNvPr>
          <p:cNvSpPr/>
          <p:nvPr/>
        </p:nvSpPr>
        <p:spPr>
          <a:xfrm>
            <a:off x="1178194" y="1909810"/>
            <a:ext cx="800219" cy="4283241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endParaRPr lang="en-US" altLang="ja-JP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　　　　　ひろさき損保株式会社</a:t>
            </a:r>
            <a:endParaRPr lang="en-US" altLang="ja-JP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09529F0-5EE4-7400-B1E6-DBD9522C48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40" y="110026"/>
            <a:ext cx="1198144" cy="142213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15CD4DB6-4CDA-F826-9E91-F3DF83689F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7" y="5258084"/>
            <a:ext cx="1278497" cy="127849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8D56475-3E1B-C4F9-85AF-33D71B4460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353" y="4800759"/>
            <a:ext cx="1303935" cy="130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237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64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UDP明朝 Medium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ひろさき損保 株式会社</dc:creator>
  <cp:lastModifiedBy>ひろさき損保 株式会社</cp:lastModifiedBy>
  <cp:revision>5</cp:revision>
  <dcterms:created xsi:type="dcterms:W3CDTF">2025-07-25T07:49:02Z</dcterms:created>
  <dcterms:modified xsi:type="dcterms:W3CDTF">2025-07-28T03:00:53Z</dcterms:modified>
</cp:coreProperties>
</file>